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57" r:id="rId3"/>
    <p:sldId id="261" r:id="rId4"/>
    <p:sldId id="262" r:id="rId5"/>
    <p:sldId id="265" r:id="rId6"/>
    <p:sldId id="301" r:id="rId7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C7"/>
    <a:srgbClr val="823170"/>
    <a:srgbClr val="FFD5FF"/>
    <a:srgbClr val="FF75FF"/>
    <a:srgbClr val="853B75"/>
    <a:srgbClr val="F000A0"/>
    <a:srgbClr val="D6BE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563" autoAdjust="0"/>
    <p:restoredTop sz="94660"/>
  </p:normalViewPr>
  <p:slideViewPr>
    <p:cSldViewPr snapToGrid="0">
      <p:cViewPr>
        <p:scale>
          <a:sx n="100" d="100"/>
          <a:sy n="100" d="100"/>
        </p:scale>
        <p:origin x="4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04/12/2024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oat-hamburg.com/versand__lieferung/" TargetMode="External"/><Relationship Id="rId3" Type="http://schemas.microsoft.com/office/2007/relationships/hdphoto" Target="../media/hdphoto1.wdp"/><Relationship Id="rId7" Type="http://schemas.openxmlformats.org/officeDocument/2006/relationships/hyperlink" Target="https://www.float-hamburg.com/datenschutz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float-hamburg.com/widerruf/" TargetMode="External"/><Relationship Id="rId5" Type="http://schemas.openxmlformats.org/officeDocument/2006/relationships/hyperlink" Target="https://www.float-hamburg.com/allgemeine_geschaeftsbedingungen/" TargetMode="External"/><Relationship Id="rId10" Type="http://schemas.openxmlformats.org/officeDocument/2006/relationships/image" Target="../media/image3.JPG"/><Relationship Id="rId4" Type="http://schemas.openxmlformats.org/officeDocument/2006/relationships/hyperlink" Target="https://www.float-hamburg.com/impressum/" TargetMode="Externa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Home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E171C8D-4E2F-471F-B3CE-76341527B18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891E24E-0CED-467C-B021-6CF7252FE6E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25271B3E-ED4E-4B98-B79A-E5F9BD98992D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solidFill>
              <a:srgbClr val="FF85C7"/>
            </a:solidFill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2BC1A6-9682-47FC-B9D2-5D1D7118D63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7B5F31-0E90-43CE-BD99-5B1FA42DEA5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0668E43-74DB-4A2B-844F-32E270AE1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B495D52-A3E3-42E3-B16D-387E98DCEC8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0A64FB2-D57E-4A8F-B90F-7BB617CDD2EC}"/>
              </a:ext>
            </a:extLst>
          </p:cNvPr>
          <p:cNvSpPr/>
          <p:nvPr/>
        </p:nvSpPr>
        <p:spPr>
          <a:xfrm>
            <a:off x="12066532" y="147419"/>
            <a:ext cx="113382" cy="356733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650E45F-43EA-4EFB-900C-F3D96551DFEB}"/>
              </a:ext>
            </a:extLst>
          </p:cNvPr>
          <p:cNvSpPr/>
          <p:nvPr/>
        </p:nvSpPr>
        <p:spPr>
          <a:xfrm>
            <a:off x="12066532" y="147419"/>
            <a:ext cx="113382" cy="356733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E8F363A-81C9-409D-8C21-4CD0C3D3372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1DD6CB0-1428-4529-974B-6BC8250CC4B0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BA0948C-B2BA-49F4-8B9F-E005B620322E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FACC028-AE64-460F-B53F-2A65F7087B6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89ED0A6-5D1D-47D1-93F6-7BF527C076E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16F714-E8F0-465D-940F-45EA629B70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D44643-589C-49EA-89D4-C6AC11505B0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E1A5E64-3A97-41DA-8DD5-A5615A632E6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91699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49171BE-7A77-45D4-9228-7CD84A7448D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67F766-03CC-45B3-97B0-91E9CF15D72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A4E61713-452A-4C5F-B57A-3FDCA350E401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3D7DB3C-7F18-4D21-BDFA-3F667A7609F6}"/>
              </a:ext>
            </a:extLst>
          </p:cNvPr>
          <p:cNvSpPr/>
          <p:nvPr/>
        </p:nvSpPr>
        <p:spPr>
          <a:xfrm>
            <a:off x="-5468" y="89964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F80BBA1-C133-4D7F-9FE2-A7FECB9B82AE}"/>
              </a:ext>
            </a:extLst>
          </p:cNvPr>
          <p:cNvSpPr txBox="1"/>
          <p:nvPr/>
        </p:nvSpPr>
        <p:spPr>
          <a:xfrm>
            <a:off x="1046563" y="92772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F617DA51-7F4F-4689-828F-0E79B182F60D}"/>
              </a:ext>
            </a:extLst>
          </p:cNvPr>
          <p:cNvSpPr/>
          <p:nvPr/>
        </p:nvSpPr>
        <p:spPr>
          <a:xfrm>
            <a:off x="-12085" y="105286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1D26DD1-556A-4306-B6FB-DAFD67EC6F7E}"/>
              </a:ext>
            </a:extLst>
          </p:cNvPr>
          <p:cNvSpPr txBox="1"/>
          <p:nvPr/>
        </p:nvSpPr>
        <p:spPr>
          <a:xfrm>
            <a:off x="990328" y="10781977"/>
            <a:ext cx="1854199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4"/>
              </a:rPr>
              <a:t>Impressum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5"/>
              </a:rPr>
              <a:t>AGB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6"/>
              </a:rPr>
              <a:t>Widerruf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7"/>
              </a:rPr>
              <a:t>Datenschutz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u="none" strike="noStrike" dirty="0">
                <a:solidFill>
                  <a:srgbClr val="CECECE"/>
                </a:solidFill>
                <a:effectLst/>
                <a:latin typeface="Open Sans" panose="020B0606030504020204" pitchFamily="34" charset="0"/>
                <a:hlinkClick r:id="rId8"/>
              </a:rPr>
              <a:t>Versand</a:t>
            </a:r>
            <a:endParaRPr lang="de-DE" sz="1400" b="0" i="0" dirty="0">
              <a:solidFill>
                <a:srgbClr val="CECECE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4749973C-2F8A-4B7F-838C-0BE8C238E954}"/>
              </a:ext>
            </a:extLst>
          </p:cNvPr>
          <p:cNvSpPr txBox="1"/>
          <p:nvPr/>
        </p:nvSpPr>
        <p:spPr>
          <a:xfrm>
            <a:off x="3208383" y="10796035"/>
            <a:ext cx="274486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A740EBF-165D-4A5A-8C88-5DB5AC6B7F7A}"/>
              </a:ext>
            </a:extLst>
          </p:cNvPr>
          <p:cNvSpPr txBox="1"/>
          <p:nvPr/>
        </p:nvSpPr>
        <p:spPr>
          <a:xfrm>
            <a:off x="6192744" y="10781978"/>
            <a:ext cx="274486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568CC0F-DB28-4240-8D3E-68B6D7BFB989}"/>
              </a:ext>
            </a:extLst>
          </p:cNvPr>
          <p:cNvSpPr txBox="1"/>
          <p:nvPr/>
        </p:nvSpPr>
        <p:spPr>
          <a:xfrm>
            <a:off x="9172066" y="10674256"/>
            <a:ext cx="2034821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4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4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CAB8E9-2094-4FD7-A678-3A140D27A9E2}"/>
              </a:ext>
            </a:extLst>
          </p:cNvPr>
          <p:cNvSpPr txBox="1"/>
          <p:nvPr/>
        </p:nvSpPr>
        <p:spPr>
          <a:xfrm>
            <a:off x="917404" y="124439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589F4543-666F-4F98-90EB-B359024C686D}"/>
              </a:ext>
            </a:extLst>
          </p:cNvPr>
          <p:cNvSpPr txBox="1"/>
          <p:nvPr/>
        </p:nvSpPr>
        <p:spPr>
          <a:xfrm>
            <a:off x="8098805" y="124439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CBD840FE-CD4B-4AA3-9C55-FE077114D49F}"/>
              </a:ext>
            </a:extLst>
          </p:cNvPr>
          <p:cNvSpPr txBox="1"/>
          <p:nvPr/>
        </p:nvSpPr>
        <p:spPr>
          <a:xfrm>
            <a:off x="4398226" y="75498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2FB7FD5-F2D1-48CF-9CE5-E35B98AF267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38E5F-090B-4DBF-AEFB-D6EE65D6E7C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8FAAD0E-7C7A-4BE2-9402-D107658C3CA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ABF8A5C-650C-4B04-A4B4-541CB2D4CAB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DD45A33-1011-491B-A25B-5CAB0AEE238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19EA50A7-048D-4ABE-8D49-896E48E18F1F}"/>
              </a:ext>
            </a:extLst>
          </p:cNvPr>
          <p:cNvSpPr/>
          <p:nvPr/>
        </p:nvSpPr>
        <p:spPr>
          <a:xfrm>
            <a:off x="12066532" y="147419"/>
            <a:ext cx="113382" cy="356733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24942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1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BDE27BB-F60B-40AC-8D96-E3261E00C9DA}"/>
              </a:ext>
            </a:extLst>
          </p:cNvPr>
          <p:cNvSpPr/>
          <p:nvPr/>
        </p:nvSpPr>
        <p:spPr>
          <a:xfrm>
            <a:off x="-5468" y="2938517"/>
            <a:ext cx="12056836" cy="39194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8056F40-918D-409D-95A5-9D26751261BA}"/>
              </a:ext>
            </a:extLst>
          </p:cNvPr>
          <p:cNvSpPr txBox="1"/>
          <p:nvPr/>
        </p:nvSpPr>
        <p:spPr>
          <a:xfrm>
            <a:off x="1046563" y="3219306"/>
            <a:ext cx="1027612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bg2">
                    <a:lumMod val="25000"/>
                  </a:schemeClr>
                </a:solidFill>
              </a:rPr>
              <a:t>Why Choose Us?</a:t>
            </a:r>
            <a:br>
              <a:rPr lang="en-US" sz="1400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At [Your Business Name], we combine skill, care, and a serene environment to provide you with the ultimate relaxation experience. Our certified therapists customize each session to your needs, helping you unwind, rejuvenate, and restore balance.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7077BBF-4FBD-4758-B32B-D4AF0BC354BD}"/>
              </a:ext>
            </a:extLst>
          </p:cNvPr>
          <p:cNvSpPr/>
          <p:nvPr/>
        </p:nvSpPr>
        <p:spPr>
          <a:xfrm>
            <a:off x="-12085" y="4470731"/>
            <a:ext cx="12057986" cy="2387270"/>
          </a:xfrm>
          <a:prstGeom prst="rect">
            <a:avLst/>
          </a:prstGeom>
          <a:gradFill flip="none" rotWithShape="1">
            <a:gsLst>
              <a:gs pos="0">
                <a:srgbClr val="853B75">
                  <a:shade val="30000"/>
                  <a:satMod val="115000"/>
                </a:srgbClr>
              </a:gs>
              <a:gs pos="50000">
                <a:srgbClr val="853B75">
                  <a:shade val="67500"/>
                  <a:satMod val="115000"/>
                </a:srgbClr>
              </a:gs>
              <a:gs pos="100000">
                <a:srgbClr val="853B75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solidFill>
              <a:srgbClr val="82317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B4EAB56-A280-4311-8820-B2193E52ADC5}"/>
              </a:ext>
            </a:extLst>
          </p:cNvPr>
          <p:cNvSpPr txBox="1"/>
          <p:nvPr/>
        </p:nvSpPr>
        <p:spPr>
          <a:xfrm>
            <a:off x="990328" y="4815777"/>
            <a:ext cx="302637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Rechtliches</a:t>
            </a:r>
          </a:p>
          <a:p>
            <a:pPr algn="l"/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Impressum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B0604020202020204" pitchFamily="2" charset="0"/>
              </a:rPr>
              <a:t>Datenschutzerklärung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Einwilligungen widerrufen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Historie der Privatsphäre-Einstellungen</a:t>
            </a:r>
            <a:br>
              <a:rPr lang="de-DE" sz="1200" b="0" i="0" u="sng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u="sng" dirty="0">
                <a:solidFill>
                  <a:srgbClr val="00B0F0"/>
                </a:solidFill>
                <a:effectLst/>
                <a:latin typeface="Roboto" panose="02000000000000000000" pitchFamily="2" charset="0"/>
              </a:rPr>
              <a:t>Privatsphäre-Einstellungen ändern</a:t>
            </a:r>
            <a:br>
              <a:rPr lang="de-DE" sz="1200" b="0" i="0" dirty="0">
                <a:solidFill>
                  <a:srgbClr val="00B0F0"/>
                </a:solidFill>
                <a:effectLst/>
                <a:latin typeface="Open Sans" panose="020B0606030504020204" pitchFamily="34" charset="0"/>
              </a:rPr>
            </a:br>
            <a:endParaRPr lang="de-DE" sz="1200" b="0" i="0" dirty="0">
              <a:solidFill>
                <a:srgbClr val="00B0F0"/>
              </a:solidFill>
              <a:effectLst/>
              <a:latin typeface="Open Sans" panose="020B0606030504020204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4086F66-1C15-4651-BC2E-DF2E8C43BA09}"/>
              </a:ext>
            </a:extLst>
          </p:cNvPr>
          <p:cNvSpPr txBox="1"/>
          <p:nvPr/>
        </p:nvSpPr>
        <p:spPr>
          <a:xfrm>
            <a:off x="4162803" y="4815777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HafenCity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Am Kaiserkai 42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20457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70 38 37 30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hafencity@float-hamburg.com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8F6250-49F6-41EA-B69F-31058A737F77}"/>
              </a:ext>
            </a:extLst>
          </p:cNvPr>
          <p:cNvSpPr txBox="1"/>
          <p:nvPr/>
        </p:nvSpPr>
        <p:spPr>
          <a:xfrm>
            <a:off x="6724539" y="4815778"/>
            <a:ext cx="24156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Neustadt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Alter Steinweg 1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20459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36 93 54 64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neustadt@float-hamburg.com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A918F8B-F949-4679-AAAB-45F3308B0485}"/>
              </a:ext>
            </a:extLst>
          </p:cNvPr>
          <p:cNvSpPr txBox="1"/>
          <p:nvPr/>
        </p:nvSpPr>
        <p:spPr>
          <a:xfrm>
            <a:off x="9286275" y="4815778"/>
            <a:ext cx="203482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de-DE" sz="1200" b="1" i="0" dirty="0">
                <a:solidFill>
                  <a:srgbClr val="CECECE"/>
                </a:solidFill>
                <a:effectLst/>
                <a:latin typeface="var(--footer_headings_typography-font-family)"/>
              </a:rPr>
              <a:t>float Rotherbaum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Mittelweg 160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20148 Hamburg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Tel: 040 / 21 00 69 89</a:t>
            </a:r>
            <a:b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</a:br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rotherbaum@float-hamburg.com</a:t>
            </a:r>
          </a:p>
          <a:p>
            <a:pPr algn="l"/>
            <a:r>
              <a:rPr lang="de-DE" sz="1200" b="0" i="0" dirty="0">
                <a:solidFill>
                  <a:srgbClr val="CECECE"/>
                </a:solidFill>
                <a:effectLst/>
                <a:latin typeface="Open Sans" panose="020B0606030504020204" pitchFamily="34" charset="0"/>
              </a:rPr>
              <a:t>tägl. 10:00 – 22:00 Uhr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304BE4E-4B0D-457B-97BF-9E50C1149578}"/>
              </a:ext>
            </a:extLst>
          </p:cNvPr>
          <p:cNvSpPr txBox="1"/>
          <p:nvPr/>
        </p:nvSpPr>
        <p:spPr>
          <a:xfrm>
            <a:off x="917404" y="6386084"/>
            <a:ext cx="483862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© 2024 [Your Business Name]. All rights reserved.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D2B2282-F5FC-498C-AB2A-84B6160BFEB9}"/>
              </a:ext>
            </a:extLst>
          </p:cNvPr>
          <p:cNvSpPr txBox="1"/>
          <p:nvPr/>
        </p:nvSpPr>
        <p:spPr>
          <a:xfrm>
            <a:off x="8098805" y="6386084"/>
            <a:ext cx="31676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Follow us: [Social Media Icons] 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B23F6E2-FF18-41DF-B0C0-39082D7725F4}"/>
              </a:ext>
            </a:extLst>
          </p:cNvPr>
          <p:cNvSpPr txBox="1"/>
          <p:nvPr/>
        </p:nvSpPr>
        <p:spPr>
          <a:xfrm>
            <a:off x="4398226" y="1491955"/>
            <a:ext cx="5381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Discover the Benefits of Massage Therapy: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Relieves stress and anxiety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Eases muscle tension and pain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Improves circulation and flexibility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Boosts immune function and mental clarity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23D64B8-C2CF-458D-B70F-4165CDE68C1E}"/>
              </a:ext>
            </a:extLst>
          </p:cNvPr>
          <p:cNvSpPr txBox="1"/>
          <p:nvPr/>
        </p:nvSpPr>
        <p:spPr>
          <a:xfrm>
            <a:off x="7877191" y="-3986841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6B02F86-DE16-4D4C-8143-F62226EB47B2}"/>
              </a:ext>
            </a:extLst>
          </p:cNvPr>
          <p:cNvSpPr txBox="1"/>
          <p:nvPr/>
        </p:nvSpPr>
        <p:spPr>
          <a:xfrm>
            <a:off x="7977673" y="-4657361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0FAA358E-0079-4C12-9C55-7F743A6B8943}"/>
              </a:ext>
            </a:extLst>
          </p:cNvPr>
          <p:cNvSpPr/>
          <p:nvPr/>
        </p:nvSpPr>
        <p:spPr>
          <a:xfrm>
            <a:off x="3511145" y="-1106844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B9179CF-0651-48BD-8FFF-ACBB083B73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1E303DF-21D6-4ECE-9FE7-CA8B1CC0E5A7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3D01FD0-D166-4B8F-BC9F-77B7D50F95B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8EFCD33-48ED-4BAD-9156-5BFD80B43FB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BFAA44-2EB6-42ED-8BA4-E7B8D434F30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74A0A2FA-1FEE-4959-87A5-9AACC0E7527D}"/>
              </a:ext>
            </a:extLst>
          </p:cNvPr>
          <p:cNvSpPr/>
          <p:nvPr/>
        </p:nvSpPr>
        <p:spPr>
          <a:xfrm>
            <a:off x="12066532" y="3148283"/>
            <a:ext cx="113382" cy="356733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68093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4613</TotalTime>
  <Words>662</Words>
  <Application>Microsoft Office PowerPoint</Application>
  <PresentationFormat>Widescreen</PresentationFormat>
  <Paragraphs>86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Bell MT</vt:lpstr>
      <vt:lpstr>Calibri</vt:lpstr>
      <vt:lpstr>Calibri Light</vt:lpstr>
      <vt:lpstr>Open Sans</vt:lpstr>
      <vt:lpstr>Roboto</vt:lpstr>
      <vt:lpstr>var(--footer_headings_typography-font-family)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63</cp:revision>
  <dcterms:created xsi:type="dcterms:W3CDTF">2024-11-24T16:12:47Z</dcterms:created>
  <dcterms:modified xsi:type="dcterms:W3CDTF">2024-12-04T15:07:13Z</dcterms:modified>
</cp:coreProperties>
</file>

<file path=docProps/thumbnail.jpeg>
</file>